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sldIdLst>
    <p:sldId id="258" r:id="rId2"/>
    <p:sldId id="285" r:id="rId3"/>
    <p:sldId id="278" r:id="rId4"/>
    <p:sldId id="286" r:id="rId5"/>
    <p:sldId id="295" r:id="rId6"/>
    <p:sldId id="288" r:id="rId7"/>
    <p:sldId id="296" r:id="rId8"/>
    <p:sldId id="280" r:id="rId9"/>
    <p:sldId id="297" r:id="rId10"/>
    <p:sldId id="292" r:id="rId11"/>
    <p:sldId id="298" r:id="rId12"/>
    <p:sldId id="287" r:id="rId13"/>
    <p:sldId id="284" r:id="rId14"/>
    <p:sldId id="275" r:id="rId15"/>
    <p:sldId id="276"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1668FC-D137-494C-8112-B38B17794885}" type="datetimeFigureOut">
              <a:rPr lang="en-IN" smtClean="0"/>
              <a:pPr/>
              <a:t>22-02-2016</a:t>
            </a:fld>
            <a:endParaRPr lang="en-IN" dirty="0"/>
          </a:p>
        </p:txBody>
      </p:sp>
      <p:sp>
        <p:nvSpPr>
          <p:cNvPr id="19" name="Footer Placeholder 18"/>
          <p:cNvSpPr>
            <a:spLocks noGrp="1"/>
          </p:cNvSpPr>
          <p:nvPr>
            <p:ph type="ftr" sz="quarter" idx="11"/>
          </p:nvPr>
        </p:nvSpPr>
        <p:spPr/>
        <p:txBody>
          <a:bodyPr/>
          <a:lstStyle/>
          <a:p>
            <a:endParaRPr lang="en-IN" dirty="0"/>
          </a:p>
        </p:txBody>
      </p:sp>
      <p:sp>
        <p:nvSpPr>
          <p:cNvPr id="27" name="Slide Number Placeholder 26"/>
          <p:cNvSpPr>
            <a:spLocks noGrp="1"/>
          </p:cNvSpPr>
          <p:nvPr>
            <p:ph type="sldNum" sz="quarter" idx="12"/>
          </p:nvPr>
        </p:nvSpPr>
        <p:spPr/>
        <p:txBody>
          <a:bodyPr/>
          <a:lstStyle/>
          <a:p>
            <a:fld id="{B7D05F16-C47A-48CF-93A0-C708FBBFF11F}" type="slidenum">
              <a:rPr lang="en-IN" smtClean="0"/>
              <a:pPr/>
              <a:t>‹#›</a:t>
            </a:fld>
            <a:endParaRPr lang="en-IN"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1668FC-D137-494C-8112-B38B17794885}" type="datetimeFigureOut">
              <a:rPr lang="en-IN" smtClean="0"/>
              <a:pPr/>
              <a:t>22-02-2016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7D05F16-C47A-48CF-93A0-C708FBBFF11F}"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1668FC-D137-494C-8112-B38B17794885}" type="datetimeFigureOut">
              <a:rPr lang="en-IN" smtClean="0"/>
              <a:pPr/>
              <a:t>22-02-2016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7D05F16-C47A-48CF-93A0-C708FBBFF11F}"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1668FC-D137-494C-8112-B38B17794885}" type="datetimeFigureOut">
              <a:rPr lang="en-IN" smtClean="0"/>
              <a:pPr/>
              <a:t>22-02-2016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7D05F16-C47A-48CF-93A0-C708FBBFF11F}"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1668FC-D137-494C-8112-B38B17794885}" type="datetimeFigureOut">
              <a:rPr lang="en-IN" smtClean="0"/>
              <a:pPr/>
              <a:t>22-02-2016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7D05F16-C47A-48CF-93A0-C708FBBFF11F}" type="slidenum">
              <a:rPr lang="en-IN" smtClean="0"/>
              <a:pPr/>
              <a:t>‹#›</a:t>
            </a:fld>
            <a:endParaRPr lang="en-IN"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1668FC-D137-494C-8112-B38B17794885}" type="datetimeFigureOut">
              <a:rPr lang="en-IN" smtClean="0"/>
              <a:pPr/>
              <a:t>22-02-2016</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B7D05F16-C47A-48CF-93A0-C708FBBFF11F}"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1668FC-D137-494C-8112-B38B17794885}" type="datetimeFigureOut">
              <a:rPr lang="en-IN" smtClean="0"/>
              <a:pPr/>
              <a:t>22-02-2016</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B7D05F16-C47A-48CF-93A0-C708FBBFF11F}"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1668FC-D137-494C-8112-B38B17794885}" type="datetimeFigureOut">
              <a:rPr lang="en-IN" smtClean="0"/>
              <a:pPr/>
              <a:t>22-02-2016</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B7D05F16-C47A-48CF-93A0-C708FBBFF11F}"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668FC-D137-494C-8112-B38B17794885}" type="datetimeFigureOut">
              <a:rPr lang="en-IN" smtClean="0"/>
              <a:pPr/>
              <a:t>22-02-2016</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B7D05F16-C47A-48CF-93A0-C708FBBFF11F}"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1668FC-D137-494C-8112-B38B17794885}" type="datetimeFigureOut">
              <a:rPr lang="en-IN" smtClean="0"/>
              <a:pPr/>
              <a:t>22-02-2016</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B7D05F16-C47A-48CF-93A0-C708FBBFF11F}"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1668FC-D137-494C-8112-B38B17794885}" type="datetimeFigureOut">
              <a:rPr lang="en-IN" smtClean="0"/>
              <a:pPr/>
              <a:t>22-02-2016</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a:xfrm>
            <a:off x="8077200" y="6356350"/>
            <a:ext cx="609600" cy="365125"/>
          </a:xfrm>
        </p:spPr>
        <p:txBody>
          <a:bodyPr/>
          <a:lstStyle/>
          <a:p>
            <a:fld id="{B7D05F16-C47A-48CF-93A0-C708FBBFF11F}" type="slidenum">
              <a:rPr lang="en-IN" smtClean="0"/>
              <a:pPr/>
              <a:t>‹#›</a:t>
            </a:fld>
            <a:endParaRPr lang="en-IN"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1668FC-D137-494C-8112-B38B17794885}" type="datetimeFigureOut">
              <a:rPr lang="en-IN" smtClean="0"/>
              <a:pPr/>
              <a:t>22-02-2016</a:t>
            </a:fld>
            <a:endParaRPr lang="en-IN"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7D05F16-C47A-48CF-93A0-C708FBBFF11F}" type="slidenum">
              <a:rPr lang="en-IN" smtClean="0"/>
              <a:pPr/>
              <a:t>‹#›</a:t>
            </a:fld>
            <a:endParaRPr lang="en-IN"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dirty="0"/>
          </a:p>
        </p:txBody>
      </p:sp>
      <p:sp>
        <p:nvSpPr>
          <p:cNvPr id="2" name="Content Placeholder 1"/>
          <p:cNvSpPr>
            <a:spLocks noGrp="1"/>
          </p:cNvSpPr>
          <p:nvPr>
            <p:ph idx="1"/>
          </p:nvPr>
        </p:nvSpPr>
        <p:spPr/>
        <p:txBody>
          <a:bodyPr/>
          <a:lstStyle/>
          <a:p>
            <a:endParaRPr lang="en-IN" dirty="0"/>
          </a:p>
        </p:txBody>
      </p:sp>
      <p:pic>
        <p:nvPicPr>
          <p:cNvPr id="8194" name="Picture 2"/>
          <p:cNvPicPr>
            <a:picLocks noChangeAspect="1" noChangeArrowheads="1"/>
          </p:cNvPicPr>
          <p:nvPr/>
        </p:nvPicPr>
        <p:blipFill>
          <a:blip r:embed="rId2" cstate="print"/>
          <a:srcRect/>
          <a:stretch>
            <a:fillRect/>
          </a:stretch>
        </p:blipFill>
        <p:spPr bwMode="auto">
          <a:xfrm>
            <a:off x="0" y="0"/>
            <a:ext cx="9142413"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611560" y="692696"/>
            <a:ext cx="7560840" cy="778098"/>
          </a:xfrm>
          <a:prstGeom prst="rect">
            <a:avLst/>
          </a:prstGeom>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28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Words</a:t>
            </a:r>
            <a:r>
              <a:rPr kumimoji="0" lang="en-IN" sz="2800" b="0"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can do MIRACLES..........</a:t>
            </a:r>
            <a:endParaRPr kumimoji="0" lang="en-IN" sz="28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8" name="Picture 7" descr="IMG-20160220-WA0017.jpg"/>
          <p:cNvPicPr>
            <a:picLocks noChangeAspect="1"/>
          </p:cNvPicPr>
          <p:nvPr/>
        </p:nvPicPr>
        <p:blipFill>
          <a:blip r:embed="rId2" cstate="print"/>
          <a:stretch>
            <a:fillRect/>
          </a:stretch>
        </p:blipFill>
        <p:spPr>
          <a:xfrm>
            <a:off x="539552" y="1484784"/>
            <a:ext cx="8064896" cy="4896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 1.jpg"/>
          <p:cNvPicPr>
            <a:picLocks noChangeAspect="1"/>
          </p:cNvPicPr>
          <p:nvPr/>
        </p:nvPicPr>
        <p:blipFill>
          <a:blip r:embed="rId2" cstate="print"/>
          <a:stretch>
            <a:fillRect/>
          </a:stretch>
        </p:blipFill>
        <p:spPr>
          <a:xfrm>
            <a:off x="539552" y="980728"/>
            <a:ext cx="8208912" cy="54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560840" cy="778098"/>
          </a:xfrm>
        </p:spPr>
        <p:txBody>
          <a:bodyPr>
            <a:normAutofit fontScale="90000"/>
          </a:bodyPr>
          <a:lstStyle/>
          <a:p>
            <a:pPr algn="ctr"/>
            <a:r>
              <a:rPr lang="en-IN" dirty="0" smtClean="0"/>
              <a:t>The future we hope to build !!!</a:t>
            </a:r>
            <a:endParaRPr lang="en-IN" dirty="0"/>
          </a:p>
        </p:txBody>
      </p:sp>
      <p:pic>
        <p:nvPicPr>
          <p:cNvPr id="6" name="Picture 5" descr="IMG-20160110-WA0008.jpg"/>
          <p:cNvPicPr>
            <a:picLocks noChangeAspect="1"/>
          </p:cNvPicPr>
          <p:nvPr/>
        </p:nvPicPr>
        <p:blipFill>
          <a:blip r:embed="rId2" cstate="print"/>
          <a:stretch>
            <a:fillRect/>
          </a:stretch>
        </p:blipFill>
        <p:spPr>
          <a:xfrm>
            <a:off x="285720" y="1596692"/>
            <a:ext cx="8643998" cy="5000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87624" y="2020193"/>
            <a:ext cx="7344816" cy="4001095"/>
          </a:xfrm>
          <a:prstGeom prst="rect">
            <a:avLst/>
          </a:prstGeom>
        </p:spPr>
        <p:txBody>
          <a:bodyPr wrap="square">
            <a:spAutoFit/>
          </a:bodyPr>
          <a:lstStyle/>
          <a:p>
            <a:pPr algn="ctr"/>
            <a:r>
              <a:rPr lang="en-IN" sz="3200" i="1" dirty="0" smtClean="0"/>
              <a:t>"Change will not come if we wait for some other person or some other time. We are the ones we've been waiting for. We are the change that we seek.“</a:t>
            </a:r>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67544" y="404664"/>
            <a:ext cx="8229600" cy="762000"/>
          </a:xfrm>
        </p:spPr>
        <p:txBody>
          <a:bodyPr>
            <a:normAutofit/>
          </a:bodyPr>
          <a:lstStyle/>
          <a:p>
            <a:pPr algn="ctr"/>
            <a:r>
              <a:rPr lang="en-IN" sz="3200" dirty="0" smtClean="0">
                <a:solidFill>
                  <a:schemeClr val="tx1"/>
                </a:solidFill>
              </a:rPr>
              <a:t>COME BE A PART OF THE JOURNEY</a:t>
            </a:r>
            <a:endParaRPr lang="en-IN" sz="3200" dirty="0">
              <a:solidFill>
                <a:schemeClr val="tx1"/>
              </a:solidFill>
            </a:endParaRPr>
          </a:p>
        </p:txBody>
      </p:sp>
      <p:sp>
        <p:nvSpPr>
          <p:cNvPr id="2" name="Content Placeholder 1"/>
          <p:cNvSpPr>
            <a:spLocks noGrp="1"/>
          </p:cNvSpPr>
          <p:nvPr>
            <p:ph idx="1"/>
          </p:nvPr>
        </p:nvSpPr>
        <p:spPr>
          <a:xfrm>
            <a:off x="1259632" y="1268760"/>
            <a:ext cx="7239000" cy="4846320"/>
          </a:xfrm>
        </p:spPr>
        <p:txBody>
          <a:bodyPr>
            <a:normAutofit/>
          </a:bodyPr>
          <a:lstStyle/>
          <a:p>
            <a:r>
              <a:rPr lang="en-IN" sz="2000" dirty="0" smtClean="0"/>
              <a:t>You can donate at any our centres by just making a call to </a:t>
            </a:r>
            <a:r>
              <a:rPr lang="en-IN" sz="2000" dirty="0" err="1" smtClean="0"/>
              <a:t>Sankalp</a:t>
            </a:r>
            <a:r>
              <a:rPr lang="en-IN" sz="2000" dirty="0" smtClean="0"/>
              <a:t>-A Pledge to Change volunteers.</a:t>
            </a:r>
          </a:p>
          <a:p>
            <a:r>
              <a:rPr lang="en-IN" sz="2000" dirty="0" smtClean="0"/>
              <a:t>All our centres run 6 days a week </a:t>
            </a:r>
          </a:p>
          <a:p>
            <a:r>
              <a:rPr lang="en-IN" sz="2000" dirty="0" smtClean="0"/>
              <a:t>You may donate books from</a:t>
            </a:r>
          </a:p>
          <a:p>
            <a:pPr lvl="1"/>
            <a:r>
              <a:rPr lang="en-IN" sz="1700" dirty="0" smtClean="0"/>
              <a:t>Class 1-8- Course Text Books (Any Board)</a:t>
            </a:r>
          </a:p>
          <a:p>
            <a:pPr lvl="1"/>
            <a:r>
              <a:rPr lang="en-IN" sz="1700" dirty="0" smtClean="0"/>
              <a:t>Story Books</a:t>
            </a:r>
          </a:p>
          <a:p>
            <a:pPr lvl="1"/>
            <a:r>
              <a:rPr lang="en-IN" sz="1700" dirty="0" smtClean="0"/>
              <a:t>Unused stationery</a:t>
            </a:r>
          </a:p>
          <a:p>
            <a:pPr lvl="1"/>
            <a:r>
              <a:rPr lang="en-IN" sz="1700" dirty="0" smtClean="0"/>
              <a:t>Any other items like bag, toys, uniforms etc.</a:t>
            </a:r>
          </a:p>
          <a:p>
            <a:r>
              <a:rPr lang="en-IN" sz="2000" dirty="0" smtClean="0"/>
              <a:t>Relevant Contact Nos. Are</a:t>
            </a:r>
          </a:p>
          <a:p>
            <a:pPr lvl="1"/>
            <a:r>
              <a:rPr lang="en-IN" sz="1700" dirty="0" err="1" smtClean="0"/>
              <a:t>Subodh</a:t>
            </a:r>
            <a:r>
              <a:rPr lang="en-IN" sz="1700" dirty="0" smtClean="0"/>
              <a:t> Kumar Das-9798756336</a:t>
            </a:r>
          </a:p>
          <a:p>
            <a:pPr lvl="1"/>
            <a:r>
              <a:rPr lang="en-IN" sz="1700" dirty="0" err="1" smtClean="0"/>
              <a:t>Mayank</a:t>
            </a:r>
            <a:r>
              <a:rPr lang="en-IN" sz="1700" dirty="0" smtClean="0"/>
              <a:t> </a:t>
            </a:r>
            <a:r>
              <a:rPr lang="en-IN" sz="1700" dirty="0" err="1" smtClean="0"/>
              <a:t>Aggarwal</a:t>
            </a:r>
            <a:r>
              <a:rPr lang="en-IN" sz="1700" dirty="0" smtClean="0"/>
              <a:t>  -9031975746</a:t>
            </a:r>
          </a:p>
          <a:p>
            <a:pPr lvl="1"/>
            <a:r>
              <a:rPr lang="en-IN" sz="1700" dirty="0" smtClean="0"/>
              <a:t>Suresh </a:t>
            </a:r>
            <a:r>
              <a:rPr lang="en-IN" sz="1700" dirty="0" err="1" smtClean="0"/>
              <a:t>Pareek</a:t>
            </a:r>
            <a:r>
              <a:rPr lang="en-IN" sz="1700" dirty="0" smtClean="0"/>
              <a:t>       -7209632032</a:t>
            </a:r>
          </a:p>
          <a:p>
            <a:pPr lvl="1"/>
            <a:r>
              <a:rPr lang="en-IN" sz="1700" dirty="0" err="1" smtClean="0"/>
              <a:t>Vikas</a:t>
            </a:r>
            <a:r>
              <a:rPr lang="en-IN" sz="1700" dirty="0" smtClean="0"/>
              <a:t> Dixit            -9472706225</a:t>
            </a:r>
          </a:p>
          <a:p>
            <a:endParaRPr lang="en-IN" sz="2000" dirty="0" smtClean="0"/>
          </a:p>
          <a:p>
            <a:endParaRPr lang="en-IN" dirty="0" smtClean="0"/>
          </a:p>
          <a:p>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539552" y="548680"/>
            <a:ext cx="8229600" cy="609600"/>
          </a:xfrm>
        </p:spPr>
        <p:txBody>
          <a:bodyPr>
            <a:normAutofit/>
          </a:bodyPr>
          <a:lstStyle/>
          <a:p>
            <a:pPr algn="ctr"/>
            <a:r>
              <a:rPr lang="en-IN" sz="3200" dirty="0" smtClean="0">
                <a:solidFill>
                  <a:schemeClr val="tx1"/>
                </a:solidFill>
              </a:rPr>
              <a:t>ACCOUNT DETAILS FOR SUPPORT</a:t>
            </a:r>
            <a:endParaRPr lang="en-IN" sz="3200" dirty="0">
              <a:solidFill>
                <a:schemeClr val="tx1"/>
              </a:solidFill>
            </a:endParaRPr>
          </a:p>
        </p:txBody>
      </p:sp>
      <p:sp>
        <p:nvSpPr>
          <p:cNvPr id="2" name="Content Placeholder 1"/>
          <p:cNvSpPr>
            <a:spLocks noGrp="1"/>
          </p:cNvSpPr>
          <p:nvPr>
            <p:ph idx="1"/>
          </p:nvPr>
        </p:nvSpPr>
        <p:spPr>
          <a:xfrm>
            <a:off x="1115616" y="1484784"/>
            <a:ext cx="7467600" cy="2971800"/>
          </a:xfrm>
        </p:spPr>
        <p:txBody>
          <a:bodyPr>
            <a:normAutofit fontScale="85000" lnSpcReduction="10000"/>
          </a:bodyPr>
          <a:lstStyle/>
          <a:p>
            <a:r>
              <a:rPr lang="en-IN" dirty="0" err="1" smtClean="0"/>
              <a:t>Sankalp</a:t>
            </a:r>
            <a:r>
              <a:rPr lang="en-IN" dirty="0" smtClean="0"/>
              <a:t> Account Details</a:t>
            </a:r>
          </a:p>
          <a:p>
            <a:pPr lvl="1">
              <a:buNone/>
            </a:pPr>
            <a:r>
              <a:rPr lang="en-IN" sz="1800" dirty="0" smtClean="0"/>
              <a:t>You can transfer funds online into our account:-</a:t>
            </a:r>
          </a:p>
          <a:p>
            <a:pPr lvl="1">
              <a:buNone/>
            </a:pPr>
            <a:r>
              <a:rPr lang="en-IN" sz="1800" dirty="0" smtClean="0"/>
              <a:t>“SANKALP” A/C No.-31114719936</a:t>
            </a:r>
          </a:p>
          <a:p>
            <a:pPr lvl="1">
              <a:buNone/>
            </a:pPr>
            <a:r>
              <a:rPr lang="en-IN" sz="1800" dirty="0" smtClean="0"/>
              <a:t>CIF No: 85757412911</a:t>
            </a:r>
          </a:p>
          <a:p>
            <a:pPr lvl="1">
              <a:buNone/>
            </a:pPr>
            <a:r>
              <a:rPr lang="en-IN" sz="1800" dirty="0" smtClean="0"/>
              <a:t>IFSC Code: SBIN0001882</a:t>
            </a:r>
          </a:p>
          <a:p>
            <a:pPr lvl="1">
              <a:buNone/>
            </a:pPr>
            <a:r>
              <a:rPr lang="en-IN" sz="1800" dirty="0" smtClean="0"/>
              <a:t>MICR Code: 831002004</a:t>
            </a:r>
          </a:p>
          <a:p>
            <a:pPr lvl="1">
              <a:buNone/>
            </a:pPr>
            <a:r>
              <a:rPr lang="en-IN" sz="1800" dirty="0" smtClean="0"/>
              <a:t>Branch code: (1882)</a:t>
            </a:r>
          </a:p>
          <a:p>
            <a:pPr lvl="1">
              <a:buNone/>
            </a:pPr>
            <a:r>
              <a:rPr lang="en-IN" sz="1800" dirty="0" smtClean="0"/>
              <a:t>Branch: SBI- RIT JAMSHEDPUR</a:t>
            </a:r>
          </a:p>
          <a:p>
            <a:pPr lvl="1">
              <a:buNone/>
            </a:pPr>
            <a:endParaRPr lang="en-IN" sz="1800" dirty="0" smtClean="0"/>
          </a:p>
          <a:p>
            <a:pPr lvl="2">
              <a:buNone/>
            </a:pPr>
            <a:r>
              <a:rPr lang="en-IN" sz="1500" dirty="0" smtClean="0"/>
              <a:t>You may also visit our website and pay through online link available over it.</a:t>
            </a:r>
          </a:p>
          <a:p>
            <a:pPr algn="ctr">
              <a:buNone/>
            </a:pPr>
            <a:r>
              <a:rPr lang="en-IN" sz="2400" dirty="0" smtClean="0">
                <a:solidFill>
                  <a:srgbClr val="FF0000"/>
                </a:solidFill>
              </a:rPr>
              <a:t>www.sankalpnitjamshedpur.org</a:t>
            </a:r>
          </a:p>
          <a:p>
            <a:pPr algn="ctr">
              <a:buNone/>
            </a:pPr>
            <a:endParaRPr lang="en-IN" dirty="0" smtClean="0"/>
          </a:p>
          <a:p>
            <a:pPr lvl="2">
              <a:buNone/>
            </a:pPr>
            <a:endParaRPr lang="en-IN" sz="1500" dirty="0" smtClean="0"/>
          </a:p>
          <a:p>
            <a:pPr lvl="1">
              <a:buNone/>
            </a:pPr>
            <a:endParaRPr lang="en-IN" sz="1800" dirty="0" smtClean="0"/>
          </a:p>
          <a:p>
            <a:pPr>
              <a:buNone/>
            </a:pP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115616" y="762000"/>
            <a:ext cx="7494984" cy="2133600"/>
          </a:xfrm>
        </p:spPr>
        <p:txBody>
          <a:bodyPr>
            <a:normAutofit fontScale="90000"/>
          </a:bodyPr>
          <a:lstStyle/>
          <a:p>
            <a:pPr algn="ct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solidFill>
                  <a:srgbClr val="FF0000"/>
                </a:solidFill>
              </a:rPr>
              <a:t>“</a:t>
            </a:r>
            <a:r>
              <a:rPr lang="en-IN" sz="4000" dirty="0" smtClean="0">
                <a:solidFill>
                  <a:srgbClr val="FF0000"/>
                </a:solidFill>
              </a:rPr>
              <a:t>You have not lived today until you have done something for someone who can never repay you.”</a:t>
            </a:r>
            <a:r>
              <a:rPr lang="en-IN" sz="4000" dirty="0" smtClean="0"/>
              <a:t> </a:t>
            </a:r>
            <a:endParaRPr lang="en-IN" sz="4000" dirty="0"/>
          </a:p>
        </p:txBody>
      </p:sp>
      <p:sp>
        <p:nvSpPr>
          <p:cNvPr id="2" name="Content Placeholder 1"/>
          <p:cNvSpPr>
            <a:spLocks noGrp="1"/>
          </p:cNvSpPr>
          <p:nvPr>
            <p:ph idx="1"/>
          </p:nvPr>
        </p:nvSpPr>
        <p:spPr>
          <a:xfrm>
            <a:off x="457200" y="3276600"/>
            <a:ext cx="8229600" cy="2667000"/>
          </a:xfrm>
        </p:spPr>
        <p:txBody>
          <a:bodyPr>
            <a:normAutofit lnSpcReduction="10000"/>
          </a:bodyPr>
          <a:lstStyle/>
          <a:p>
            <a:pPr algn="ctr">
              <a:buNone/>
            </a:pPr>
            <a:endParaRPr lang="en-IN" dirty="0" smtClean="0"/>
          </a:p>
          <a:p>
            <a:pPr algn="ctr">
              <a:buNone/>
            </a:pPr>
            <a:endParaRPr lang="en-IN" dirty="0" smtClean="0"/>
          </a:p>
          <a:p>
            <a:pPr algn="ctr">
              <a:buNone/>
            </a:pPr>
            <a:endParaRPr lang="en-IN" dirty="0" smtClean="0"/>
          </a:p>
          <a:p>
            <a:pPr algn="ctr">
              <a:buNone/>
            </a:pPr>
            <a:endParaRPr lang="en-IN" dirty="0" smtClean="0"/>
          </a:p>
          <a:p>
            <a:pPr algn="ctr">
              <a:buNone/>
            </a:pPr>
            <a:endParaRPr lang="en-IN" dirty="0" smtClean="0"/>
          </a:p>
          <a:p>
            <a:pPr algn="ctr">
              <a:buNone/>
            </a:pPr>
            <a:r>
              <a:rPr lang="en-IN" sz="2400" dirty="0" smtClean="0">
                <a:solidFill>
                  <a:srgbClr val="FF0000"/>
                </a:solidFill>
              </a:rPr>
              <a:t>www.sankalpnitjamshedpur.org</a:t>
            </a:r>
          </a:p>
          <a:p>
            <a:pPr algn="ctr">
              <a:buNone/>
            </a:pP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08720"/>
            <a:ext cx="8686800" cy="838200"/>
          </a:xfrm>
        </p:spPr>
        <p:txBody>
          <a:bodyPr>
            <a:normAutofit/>
          </a:bodyPr>
          <a:lstStyle/>
          <a:p>
            <a:pPr algn="ctr"/>
            <a:r>
              <a:rPr lang="en-IN" dirty="0" smtClean="0"/>
              <a:t>GOAL AND OBJECTIVES</a:t>
            </a:r>
            <a:endParaRPr lang="en-IN" dirty="0"/>
          </a:p>
        </p:txBody>
      </p:sp>
      <p:sp>
        <p:nvSpPr>
          <p:cNvPr id="4" name="Title 1"/>
          <p:cNvSpPr txBox="1">
            <a:spLocks/>
          </p:cNvSpPr>
          <p:nvPr/>
        </p:nvSpPr>
        <p:spPr>
          <a:xfrm>
            <a:off x="683568" y="2348880"/>
            <a:ext cx="8064896" cy="288032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To strengthen</a:t>
            </a:r>
            <a:r>
              <a:rPr kumimoji="0" lang="en-IN" sz="36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 moral values in children enrolled at </a:t>
            </a:r>
            <a:r>
              <a:rPr kumimoji="0" lang="en-IN" sz="3600" b="0" i="0" u="none" strike="noStrike" kern="1200" cap="all" spc="0" normalizeH="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sankalp</a:t>
            </a:r>
            <a:r>
              <a:rPr kumimoji="0" lang="en-IN" sz="36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 centres</a:t>
            </a:r>
            <a:endParaRPr kumimoji="0" lang="en-IN"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56792"/>
            <a:ext cx="8568952" cy="4752528"/>
          </a:xfrm>
        </p:spPr>
        <p:txBody>
          <a:bodyPr>
            <a:noAutofit/>
          </a:bodyPr>
          <a:lstStyle/>
          <a:p>
            <a:r>
              <a:rPr lang="en-US" sz="2400" dirty="0" smtClean="0"/>
              <a:t>1. Five universal human values –truth, </a:t>
            </a:r>
            <a:r>
              <a:rPr lang="en-US" sz="2400" dirty="0" smtClean="0"/>
              <a:t>righteousness, peace, love, non violence are directly linked to physical, intellectual, emotional psyche and spiritual facets of human personality</a:t>
            </a:r>
            <a:br>
              <a:rPr lang="en-US" sz="2400" dirty="0" smtClean="0"/>
            </a:br>
            <a:r>
              <a:rPr lang="en-US" sz="2400" dirty="0" smtClean="0"/>
              <a:t>2. There is  need and urgency to strength these values for a better and humane society</a:t>
            </a:r>
            <a:br>
              <a:rPr lang="en-US" sz="2400" dirty="0" smtClean="0"/>
            </a:br>
            <a:r>
              <a:rPr lang="en-US" sz="2400" dirty="0" smtClean="0"/>
              <a:t>3. We, at Sankalp have decided to inculcate these values and ethics in children thru</a:t>
            </a:r>
            <a:br>
              <a:rPr lang="en-US" sz="2400" dirty="0" smtClean="0"/>
            </a:br>
            <a:r>
              <a:rPr lang="en-US" sz="2400" dirty="0" smtClean="0"/>
              <a:t>       3.a Moral Science Classes</a:t>
            </a:r>
            <a:br>
              <a:rPr lang="en-US" sz="2400" dirty="0" smtClean="0"/>
            </a:br>
            <a:r>
              <a:rPr lang="en-US" sz="2400" dirty="0" smtClean="0"/>
              <a:t>      3.b Covering Spiritual side of  Mythological stories</a:t>
            </a:r>
            <a:br>
              <a:rPr lang="en-US" sz="2400" dirty="0" smtClean="0"/>
            </a:br>
            <a:r>
              <a:rPr lang="en-US" sz="2400" dirty="0" smtClean="0"/>
              <a:t>      3.c Habits pertaining cleanliness, hygiene and discipline</a:t>
            </a:r>
            <a:br>
              <a:rPr lang="en-US" sz="2400" dirty="0" smtClean="0"/>
            </a:br>
            <a:r>
              <a:rPr lang="en-US" sz="2400" dirty="0" smtClean="0"/>
              <a:t>      3.d Human Values such as honesty, brotherhood, respectfulness..</a:t>
            </a:r>
            <a:br>
              <a:rPr lang="en-US" sz="2400" dirty="0" smtClean="0"/>
            </a:br>
            <a:endParaRPr lang="en-IN" sz="3200" dirty="0"/>
          </a:p>
        </p:txBody>
      </p:sp>
      <p:sp>
        <p:nvSpPr>
          <p:cNvPr id="3" name="Title 1"/>
          <p:cNvSpPr txBox="1">
            <a:spLocks/>
          </p:cNvSpPr>
          <p:nvPr/>
        </p:nvSpPr>
        <p:spPr>
          <a:xfrm>
            <a:off x="179512" y="908720"/>
            <a:ext cx="8712968" cy="72008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2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Inculcating values and</a:t>
            </a:r>
            <a:r>
              <a:rPr kumimoji="0" lang="en-IN" sz="3200" b="0"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 ethics in children</a:t>
            </a:r>
            <a:endParaRPr kumimoji="0" lang="en-IN" sz="32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08720"/>
            <a:ext cx="8496944" cy="576064"/>
          </a:xfrm>
        </p:spPr>
        <p:txBody>
          <a:bodyPr>
            <a:noAutofit/>
          </a:bodyPr>
          <a:lstStyle/>
          <a:p>
            <a:pPr algn="ctr"/>
            <a:r>
              <a:rPr lang="en-IN" sz="3200" dirty="0" smtClean="0"/>
              <a:t>ETHICS-A COMMON GROUND FOR ALL OF US</a:t>
            </a:r>
            <a:endParaRPr lang="en-IN" sz="3200" dirty="0"/>
          </a:p>
        </p:txBody>
      </p:sp>
      <p:sp>
        <p:nvSpPr>
          <p:cNvPr id="4" name="Content Placeholder 2"/>
          <p:cNvSpPr>
            <a:spLocks noGrp="1"/>
          </p:cNvSpPr>
          <p:nvPr>
            <p:ph idx="1"/>
          </p:nvPr>
        </p:nvSpPr>
        <p:spPr>
          <a:xfrm>
            <a:off x="323528" y="1628800"/>
            <a:ext cx="8496944" cy="5016624"/>
          </a:xfrm>
        </p:spPr>
        <p:txBody>
          <a:bodyPr>
            <a:normAutofit fontScale="92500" lnSpcReduction="10000"/>
          </a:bodyPr>
          <a:lstStyle/>
          <a:p>
            <a:r>
              <a:rPr lang="en-IN" sz="2800" dirty="0" smtClean="0"/>
              <a:t>The future of the society depends on the children </a:t>
            </a:r>
          </a:p>
          <a:p>
            <a:r>
              <a:rPr lang="en-IN" sz="2800" dirty="0" smtClean="0"/>
              <a:t>Children with ethics and </a:t>
            </a:r>
            <a:r>
              <a:rPr lang="en-IN" sz="2800" dirty="0" smtClean="0"/>
              <a:t>values </a:t>
            </a:r>
            <a:r>
              <a:rPr lang="en-IN" sz="2800" dirty="0" smtClean="0"/>
              <a:t>will create a society free from social evils and crimes</a:t>
            </a:r>
          </a:p>
          <a:p>
            <a:r>
              <a:rPr lang="en-IN" sz="2800" dirty="0" smtClean="0"/>
              <a:t>It will reduce corruption, increase responsible behaviour  thereby leading to better governance</a:t>
            </a:r>
          </a:p>
          <a:p>
            <a:r>
              <a:rPr lang="en-IN" sz="2800" dirty="0" smtClean="0"/>
              <a:t>Efforts to inculcate values and ethics in children improve not only the present condition but will also lay the foundation of a golden future</a:t>
            </a:r>
          </a:p>
          <a:p>
            <a:r>
              <a:rPr lang="en-IN" sz="2800" dirty="0" smtClean="0"/>
              <a:t>Keeping in mind th</a:t>
            </a:r>
            <a:r>
              <a:rPr lang="en-IN" sz="2800" dirty="0" smtClean="0"/>
              <a:t>e above, </a:t>
            </a:r>
            <a:r>
              <a:rPr lang="en-IN" sz="2800" dirty="0" err="1" smtClean="0"/>
              <a:t>Sankalp</a:t>
            </a:r>
            <a:r>
              <a:rPr lang="en-IN" sz="2800" dirty="0" smtClean="0"/>
              <a:t> Team has decided to impart moral values thru special classes</a:t>
            </a:r>
          </a:p>
          <a:p>
            <a:r>
              <a:rPr lang="en-IN" sz="2800" dirty="0" smtClean="0"/>
              <a:t>The first in the line </a:t>
            </a:r>
            <a:r>
              <a:rPr lang="en-IN" sz="2800" dirty="0" err="1" smtClean="0"/>
              <a:t>wa</a:t>
            </a:r>
            <a:r>
              <a:rPr lang="en-IN" sz="2800" dirty="0" smtClean="0"/>
              <a:t> organized at NIT Centre on 19</a:t>
            </a:r>
            <a:r>
              <a:rPr lang="en-IN" sz="2800" baseline="30000" dirty="0" smtClean="0"/>
              <a:t>th</a:t>
            </a:r>
            <a:r>
              <a:rPr lang="en-IN" sz="2800" dirty="0" smtClean="0"/>
              <a:t> Feb 2016</a:t>
            </a:r>
            <a:endParaRPr lang="en-IN" sz="2800" dirty="0" smtClean="0"/>
          </a:p>
          <a:p>
            <a:endParaRPr lang="en-IN"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2.jpeg"/>
          <p:cNvPicPr>
            <a:picLocks noChangeAspect="1"/>
          </p:cNvPicPr>
          <p:nvPr/>
        </p:nvPicPr>
        <p:blipFill>
          <a:blip r:embed="rId2" cstate="print"/>
          <a:stretch>
            <a:fillRect/>
          </a:stretch>
        </p:blipFill>
        <p:spPr>
          <a:xfrm>
            <a:off x="539552" y="908720"/>
            <a:ext cx="8136904" cy="5616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7498080" cy="720080"/>
          </a:xfrm>
        </p:spPr>
        <p:txBody>
          <a:bodyPr>
            <a:normAutofit fontScale="90000"/>
          </a:bodyPr>
          <a:lstStyle/>
          <a:p>
            <a:pPr algn="ctr"/>
            <a:r>
              <a:rPr lang="en-IN" dirty="0" smtClean="0"/>
              <a:t>THE TEAM WITH A MISSION</a:t>
            </a:r>
            <a:endParaRPr lang="en-IN" dirty="0"/>
          </a:p>
        </p:txBody>
      </p:sp>
      <p:pic>
        <p:nvPicPr>
          <p:cNvPr id="10" name="Picture 9" descr="IMG-20160220-WA0019.jpg"/>
          <p:cNvPicPr>
            <a:picLocks noChangeAspect="1"/>
          </p:cNvPicPr>
          <p:nvPr/>
        </p:nvPicPr>
        <p:blipFill>
          <a:blip r:embed="rId2" cstate="print"/>
          <a:stretch>
            <a:fillRect/>
          </a:stretch>
        </p:blipFill>
        <p:spPr>
          <a:xfrm>
            <a:off x="539552" y="1340768"/>
            <a:ext cx="828092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12s.jpg"/>
          <p:cNvPicPr>
            <a:picLocks noChangeAspect="1"/>
          </p:cNvPicPr>
          <p:nvPr/>
        </p:nvPicPr>
        <p:blipFill>
          <a:blip r:embed="rId2" cstate="print"/>
          <a:stretch>
            <a:fillRect/>
          </a:stretch>
        </p:blipFill>
        <p:spPr>
          <a:xfrm>
            <a:off x="539552" y="908720"/>
            <a:ext cx="8136904" cy="5472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36712"/>
            <a:ext cx="8352928" cy="576064"/>
          </a:xfrm>
        </p:spPr>
        <p:txBody>
          <a:bodyPr>
            <a:noAutofit/>
          </a:bodyPr>
          <a:lstStyle/>
          <a:p>
            <a:pPr algn="ctr"/>
            <a:r>
              <a:rPr lang="en-IN" sz="3600" dirty="0" smtClean="0"/>
              <a:t>SANKALP </a:t>
            </a:r>
            <a:r>
              <a:rPr lang="en-IN" sz="3600" dirty="0" smtClean="0"/>
              <a:t>TEAM LEADING </a:t>
            </a:r>
            <a:r>
              <a:rPr lang="en-IN" sz="3600" dirty="0" smtClean="0"/>
              <a:t>FROM THE FRONT </a:t>
            </a:r>
            <a:endParaRPr lang="en-IN" sz="4000" dirty="0"/>
          </a:p>
        </p:txBody>
      </p:sp>
      <p:pic>
        <p:nvPicPr>
          <p:cNvPr id="9" name="Picture 8" descr="IMG-20160220-WA0018.jpg"/>
          <p:cNvPicPr>
            <a:picLocks noChangeAspect="1"/>
          </p:cNvPicPr>
          <p:nvPr/>
        </p:nvPicPr>
        <p:blipFill>
          <a:blip r:embed="rId2" cstate="print"/>
          <a:stretch>
            <a:fillRect/>
          </a:stretch>
        </p:blipFill>
        <p:spPr>
          <a:xfrm>
            <a:off x="539552" y="1484784"/>
            <a:ext cx="8064896" cy="5143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jpg"/>
          <p:cNvPicPr>
            <a:picLocks noChangeAspect="1"/>
          </p:cNvPicPr>
          <p:nvPr/>
        </p:nvPicPr>
        <p:blipFill>
          <a:blip r:embed="rId2" cstate="print"/>
          <a:stretch>
            <a:fillRect/>
          </a:stretch>
        </p:blipFill>
        <p:spPr>
          <a:xfrm>
            <a:off x="428840" y="908720"/>
            <a:ext cx="8463640" cy="5688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454</TotalTime>
  <Words>355</Words>
  <Application>Microsoft Office PowerPoint</Application>
  <PresentationFormat>On-screen Show (4:3)</PresentationFormat>
  <Paragraphs>56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Slide 1</vt:lpstr>
      <vt:lpstr>GOAL AND OBJECTIVES</vt:lpstr>
      <vt:lpstr>1. Five universal human values –truth, righteousness, peace, love, non violence are directly linked to physical, intellectual, emotional psyche and spiritual facets of human personality 2. There is  need and urgency to strength these values for a better and humane society 3. We, at Sankalp have decided to inculcate these values and ethics in children thru        3.a Moral Science Classes       3.b Covering Spiritual side of  Mythological stories       3.c Habits pertaining cleanliness, hygiene and discipline       3.d Human Values such as honesty, brotherhood, respectfulness.. </vt:lpstr>
      <vt:lpstr>ETHICS-A COMMON GROUND FOR ALL OF US</vt:lpstr>
      <vt:lpstr>Slide 5</vt:lpstr>
      <vt:lpstr>THE TEAM WITH A MISSION</vt:lpstr>
      <vt:lpstr>Slide 7</vt:lpstr>
      <vt:lpstr>SANKALP TEAM LEADING FROM THE FRONT </vt:lpstr>
      <vt:lpstr>Slide 9</vt:lpstr>
      <vt:lpstr>Slide 10</vt:lpstr>
      <vt:lpstr>Slide 11</vt:lpstr>
      <vt:lpstr>The future we hope to build !!!</vt:lpstr>
      <vt:lpstr>Slide 13</vt:lpstr>
      <vt:lpstr>COME BE A PART OF THE JOURNEY</vt:lpstr>
      <vt:lpstr>ACCOUNT DETAILS FOR SUPPORT</vt:lpstr>
      <vt:lpstr>     “You have not lived today until you have done something for someone who can never repay you.” </vt:lpstr>
    </vt:vector>
  </TitlesOfParts>
  <Company>Tata Steel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BEGINIING-ANOTHER MILESTONE</dc:title>
  <dc:creator>161652</dc:creator>
  <cp:lastModifiedBy>161652</cp:lastModifiedBy>
  <cp:revision>150</cp:revision>
  <dcterms:created xsi:type="dcterms:W3CDTF">2015-07-02T11:31:14Z</dcterms:created>
  <dcterms:modified xsi:type="dcterms:W3CDTF">2016-02-22T09:44:11Z</dcterms:modified>
</cp:coreProperties>
</file>